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2/2/2016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War, Terrible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Legacy of Arnold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Arnold becomes the most hated American ever for his betrayal of the Revolution</a:t>
            </a:r>
          </a:p>
          <a:p>
            <a:endParaRPr lang="en-US" dirty="0" smtClean="0"/>
          </a:p>
          <a:p>
            <a:r>
              <a:rPr lang="en-US" dirty="0" smtClean="0"/>
              <a:t>His name has been wiped from every memorial and monument in the American Military…</a:t>
            </a:r>
          </a:p>
          <a:p>
            <a:endParaRPr lang="en-US" dirty="0" smtClean="0"/>
          </a:p>
          <a:p>
            <a:r>
              <a:rPr lang="en-US" dirty="0" smtClean="0"/>
              <a:t>…Including the one at Saratoga</a:t>
            </a:r>
          </a:p>
          <a:p>
            <a:endParaRPr lang="en-US" dirty="0" smtClean="0"/>
          </a:p>
          <a:p>
            <a:r>
              <a:rPr lang="en-US" i="1" dirty="0" smtClean="0"/>
              <a:t>Benedict Arnold</a:t>
            </a:r>
            <a:r>
              <a:rPr lang="en-US" dirty="0" smtClean="0"/>
              <a:t> became synonymous with treason and betrayal</a:t>
            </a:r>
            <a:endParaRPr lang="en-US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The British Southern Strategy: win the southern states, enlist the support of the Loyalists, end the war as fast as possible</a:t>
            </a:r>
          </a:p>
          <a:p>
            <a:pPr lvl="1"/>
            <a:r>
              <a:rPr lang="en-US" dirty="0" smtClean="0"/>
              <a:t>By now, Great Britain is fighting a world war alone against France, Spain, and the Netherlands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British sacked Savannah, Georgia in 1779</a:t>
            </a:r>
          </a:p>
          <a:p>
            <a:pPr lvl="1"/>
            <a:r>
              <a:rPr lang="en-US" dirty="0" smtClean="0"/>
              <a:t>Sack Charleston, South Carolina in 1780</a:t>
            </a:r>
          </a:p>
          <a:p>
            <a:pPr lvl="1"/>
            <a:r>
              <a:rPr lang="en-US" dirty="0" smtClean="0"/>
              <a:t>With Charleston secure, Henry Clinton returns to New York City leaving his second-in-command in charge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Camden, 1780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Horatio Gates? The hero(?) of Saratoga?</a:t>
            </a:r>
          </a:p>
          <a:p>
            <a:pPr lvl="1"/>
            <a:r>
              <a:rPr lang="en-US" dirty="0" smtClean="0"/>
              <a:t>Remember how Benedict Arnold said he was an idiot who didn’t know what he was doing???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Gates knew the British placed their best officers and soldiers on their right flank</a:t>
            </a:r>
          </a:p>
          <a:p>
            <a:pPr lvl="1"/>
            <a:r>
              <a:rPr lang="en-US" dirty="0" smtClean="0"/>
              <a:t>Gates does the EXACT same thing: he puts his best soldiers on HIS right flank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Camden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Gates hasn’t mimicked the British…HE’S MIRRORED THEM</a:t>
            </a:r>
          </a:p>
          <a:p>
            <a:pPr lvl="1"/>
            <a:r>
              <a:rPr lang="en-US" dirty="0" smtClean="0"/>
              <a:t>Gates has forgotten that the armies don’t stand next to each other…they FACE each other</a:t>
            </a:r>
          </a:p>
          <a:p>
            <a:pPr lvl="1"/>
            <a:r>
              <a:rPr lang="en-US" dirty="0" smtClean="0"/>
              <a:t>The strong  Continental right is facing the British left…meaning he’s put his most inexperienced soldiers on the left…head on against the strong British RIGHT!!!</a:t>
            </a:r>
          </a:p>
          <a:p>
            <a:endParaRPr lang="en-US" dirty="0" smtClean="0"/>
          </a:p>
          <a:p>
            <a:r>
              <a:rPr lang="en-US" dirty="0" smtClean="0"/>
              <a:t>The Southern Continental army is wiped out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Fox and the Hound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3999"/>
            <a:ext cx="4343400" cy="5291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66672"/>
            <a:ext cx="4267200" cy="529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Cornwallis vs. Greene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Cornwallis and Greene chase each other all over North and South Carolina</a:t>
            </a:r>
          </a:p>
          <a:p>
            <a:endParaRPr lang="en-US" dirty="0" smtClean="0"/>
          </a:p>
          <a:p>
            <a:r>
              <a:rPr lang="en-US" dirty="0" smtClean="0"/>
              <a:t>Cornwallis wants to force Greene into a single engagement to wipe the Continentals out</a:t>
            </a:r>
          </a:p>
          <a:p>
            <a:endParaRPr lang="en-US" dirty="0" smtClean="0"/>
          </a:p>
          <a:p>
            <a:r>
              <a:rPr lang="en-US" dirty="0" smtClean="0"/>
              <a:t>Greene wants to tire Cornwallis out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Banastre</a:t>
            </a:r>
            <a:r>
              <a:rPr lang="en-US" dirty="0" smtClean="0"/>
              <a:t> Tarleton &amp; </a:t>
            </a:r>
            <a:r>
              <a:rPr lang="en-US" dirty="0" err="1" smtClean="0"/>
              <a:t>Waxhaws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Tarleton, just 26, goes burns and loots every town in North Carolina</a:t>
            </a:r>
          </a:p>
          <a:p>
            <a:r>
              <a:rPr lang="en-US" dirty="0" smtClean="0"/>
              <a:t>Nicknamed “Bloody Ban”</a:t>
            </a:r>
          </a:p>
          <a:p>
            <a:pPr lvl="1"/>
            <a:r>
              <a:rPr lang="en-US" dirty="0" smtClean="0"/>
              <a:t>Massacres the people of </a:t>
            </a:r>
            <a:r>
              <a:rPr lang="en-US" dirty="0" err="1" smtClean="0"/>
              <a:t>Waxhaws</a:t>
            </a:r>
            <a:r>
              <a:rPr lang="en-US" dirty="0" smtClean="0"/>
              <a:t>, NC</a:t>
            </a:r>
          </a:p>
          <a:p>
            <a:pPr lvl="1"/>
            <a:r>
              <a:rPr lang="en-US" dirty="0" smtClean="0"/>
              <a:t>A young boy survives the massacre and swears eternal hatred of the British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3657600" cy="532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Fall of Benedict Arnold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Several Congressmen begin to attack Arnold’s reputation in the newspapers</a:t>
            </a:r>
          </a:p>
          <a:p>
            <a:pPr lvl="1"/>
            <a:r>
              <a:rPr lang="en-US" dirty="0" smtClean="0"/>
              <a:t>Accused of having Loyalist friends (not true)</a:t>
            </a:r>
          </a:p>
          <a:p>
            <a:pPr lvl="1"/>
            <a:r>
              <a:rPr lang="en-US" dirty="0" smtClean="0"/>
              <a:t>Accused his wife, Peggy, of being a Loyalist (not true)</a:t>
            </a:r>
          </a:p>
          <a:p>
            <a:pPr lvl="1"/>
            <a:r>
              <a:rPr lang="en-US" dirty="0" smtClean="0"/>
              <a:t>Accused him of being corrupt (not true)</a:t>
            </a:r>
          </a:p>
          <a:p>
            <a:pPr lvl="1"/>
            <a:r>
              <a:rPr lang="en-US" dirty="0" smtClean="0"/>
              <a:t>Arnold has finally had enough (</a:t>
            </a:r>
            <a:r>
              <a:rPr lang="en-US" smtClean="0"/>
              <a:t>very true)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3999"/>
            <a:ext cx="4267200" cy="520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Treason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Arnold begins secret communications with Henry Clinton and John Andre about turning over the plans for the Continental defense at West Point</a:t>
            </a:r>
          </a:p>
          <a:p>
            <a:r>
              <a:rPr lang="en-US" dirty="0" smtClean="0"/>
              <a:t>The British agree to make Arnold a general and give him 7,000 British Pounds in exchange for West Point</a:t>
            </a:r>
          </a:p>
          <a:p>
            <a:r>
              <a:rPr lang="en-US" dirty="0" smtClean="0"/>
              <a:t>Andre was caught with the plans of the plot…in his shoe…when he </a:t>
            </a:r>
            <a:r>
              <a:rPr lang="en-US" smtClean="0"/>
              <a:t>got robbed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6616</TotalTime>
  <Words>500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War, Terrible War</vt:lpstr>
      <vt:lpstr>World War</vt:lpstr>
      <vt:lpstr>The Battle of Camden, 1780</vt:lpstr>
      <vt:lpstr>The Battle of Camden</vt:lpstr>
      <vt:lpstr>The Fox and the Hound</vt:lpstr>
      <vt:lpstr>Cornwallis vs. Greene</vt:lpstr>
      <vt:lpstr>Banastre Tarleton &amp; Waxhaws</vt:lpstr>
      <vt:lpstr>The Fall of Benedict Arnold</vt:lpstr>
      <vt:lpstr>Treason</vt:lpstr>
      <vt:lpstr>The Legacy of Arnold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War, Terrible War</dc:title>
  <dc:creator>Lawrence Ashley Staten</dc:creator>
  <cp:lastModifiedBy>Lawrence Staten</cp:lastModifiedBy>
  <cp:revision>10</cp:revision>
  <dcterms:created xsi:type="dcterms:W3CDTF">2012-01-08T03:25:59Z</dcterms:created>
  <dcterms:modified xsi:type="dcterms:W3CDTF">2016-02-02T22:10:07Z</dcterms:modified>
</cp:coreProperties>
</file>